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63" r:id="rId11"/>
    <p:sldId id="271" r:id="rId12"/>
    <p:sldId id="272" r:id="rId13"/>
    <p:sldId id="273" r:id="rId14"/>
    <p:sldId id="274" r:id="rId15"/>
    <p:sldId id="275" r:id="rId16"/>
    <p:sldId id="265" r:id="rId17"/>
    <p:sldId id="267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8AE5-E7C5-4028-BE48-E26185A65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E5121-24E2-4A32-BE7B-42B4E2592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A4BF7-DA38-4883-93A3-150A5C43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3834E-1B27-435A-8763-45B48E0A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79A60-DF7D-44C4-A4E1-BDE25F97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28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75FA-E389-4963-97F8-B4324C35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6C184-833B-4CA3-911E-43EE350C8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5932-88DA-4C2E-AF89-45F8AD79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64282-5C52-43A4-B5D4-A38D787F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AD7A4-B808-4BA7-BB7F-8A912057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08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69DCF-BDAA-40D7-8257-370249BDD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AB576-27DE-46A2-8675-1CD6300CB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B13B-82CE-4F47-8354-3DB9B54CE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C5EE-4089-4842-8A12-0A194F0F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E7EAE-39D8-4575-B697-36C0577C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78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0D8-0F14-4668-AAA0-9EA14E7C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C584-2354-4EAD-AD6E-EDAD2F1F0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764CB-01BC-4C70-99DA-F8B1015D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21DDC-7D4B-4BCF-BED1-C40A91E0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4E55-3E70-4299-94BF-5FB35B08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34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B89B-A0CE-4FF6-8239-E0CDEF41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C0A2C-BAA0-4F10-9911-762FEB86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E4C0F-A877-45E4-9DC5-F4E908BB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BAB7A-D0FF-4385-A546-F1182D32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FF55C-4B24-4F6F-AC94-8DE36C82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86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73AA-4610-4733-8C6F-DE7FA8ED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EB8E7-A06E-4585-B6A1-C22FECD3B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CC0FA-0851-4A0B-9709-E7CE96208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75858-7F17-4272-A702-990FAEE2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78AE1-4837-499F-93A7-7B515D8A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9AD052-B6FA-4F0E-A835-97A20D5E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61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9F5A-07E2-459C-A4C0-26067FF1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C4E50-5950-4303-8062-0CB4CC5A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29B6E-194E-4250-9365-D8BFB238F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F4CDD-0FCF-4A39-BF9C-C85DA4863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9BC51-87E2-419B-BDB8-9B827DAB3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36B795-5A3C-44B5-BF54-665EAB8B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6FCC12-EF88-4DB1-B2A0-13B036A3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DA1AF-25C1-4D25-B484-9D67393F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94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218F-B83F-4AE3-BE90-4F3825DA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0EB6A-FAF7-4519-99E7-E8710062E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260F7-2CCF-44F9-AE8B-4686B1B1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A924D-8B78-4D60-ABC6-77B17111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08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90BD0-A1AD-4298-A820-EDBD014F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886AC-ABEE-413F-BF8F-DD9BD7AF8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7CE9C-DA0F-4906-9E93-B3405AF4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9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C197-6C98-4C05-A756-C82DAC3D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8B2C-4904-42CE-B609-EDED3EA03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8C20C-EBC8-40C1-98AB-FE2447EE0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84D52-6EA7-4E78-88D7-6891BEA6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EC0B0-FB27-4FAD-93C1-C1E81860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BC2C2-96FF-43CA-9D6C-0D43425C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25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3FFA-5060-4F99-8ADE-4F82A827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B14564-1CBD-4659-95A7-42AA49DF3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29752-C999-4B28-84A9-50B104487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08302-78BB-4CCF-B749-4E8B0F21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BDDAA-CF8E-4581-A6BF-01DCBF75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DFB2-4F4E-4AFC-BBD7-B9972783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18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C165B-C13E-463F-8ECA-7D1E7A3E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9FE16-DBE9-41DF-9468-83DA9DAE8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1159-7672-4001-85D8-075F34293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0D69-BBB4-4DD3-8A5F-AB77D0E86ED6}" type="datetimeFigureOut">
              <a:rPr lang="fr-FR" smtClean="0"/>
              <a:t>19/01/2020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A9AB1-1476-478F-AAE9-7632E7EB0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A9C6-3CB8-4867-A1DD-D076B8AA1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52A94-4099-4151-92A0-DAD4F173C9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98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onitor, screen, black, green&#10;&#10;Description automatically generated">
            <a:extLst>
              <a:ext uri="{FF2B5EF4-FFF2-40B4-BE49-F238E27FC236}">
                <a16:creationId xmlns:a16="http://schemas.microsoft.com/office/drawing/2014/main" id="{639435F4-70A9-4691-ABFB-5E64B4ABD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4" y="1517650"/>
            <a:ext cx="11708172" cy="382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48B08-BF0F-4C5F-94E6-8EB569EB3A93}"/>
              </a:ext>
            </a:extLst>
          </p:cNvPr>
          <p:cNvSpPr txBox="1"/>
          <p:nvPr/>
        </p:nvSpPr>
        <p:spPr>
          <a:xfrm rot="254979">
            <a:off x="6213768" y="5854116"/>
            <a:ext cx="572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Ugo </a:t>
            </a:r>
            <a:r>
              <a:rPr lang="en-US" sz="2400" b="1" dirty="0" err="1"/>
              <a:t>Crucy</a:t>
            </a:r>
            <a:r>
              <a:rPr lang="en-US" sz="2400" b="1" dirty="0"/>
              <a:t> – Joris Monnet – Adrien </a:t>
            </a:r>
            <a:r>
              <a:rPr lang="en-US" sz="2400" b="1" dirty="0" err="1"/>
              <a:t>Paysant</a:t>
            </a:r>
            <a:endParaRPr lang="fr-F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C89EB-F8C1-430C-9ED5-37D59D08B50C}"/>
              </a:ext>
            </a:extLst>
          </p:cNvPr>
          <p:cNvSpPr txBox="1"/>
          <p:nvPr/>
        </p:nvSpPr>
        <p:spPr>
          <a:xfrm>
            <a:off x="241913" y="5900282"/>
            <a:ext cx="405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Janvier 2020</a:t>
            </a:r>
            <a:endParaRPr lang="fr-FR" b="1" dirty="0"/>
          </a:p>
        </p:txBody>
      </p:sp>
      <p:pic>
        <p:nvPicPr>
          <p:cNvPr id="46" name="Picture 4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AE0B633-7E30-4380-B54E-6B15D07D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4" y="145991"/>
            <a:ext cx="5317380" cy="99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65048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8655-C765-4522-A493-D107F518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" y="-75961"/>
            <a:ext cx="4406900" cy="1325563"/>
          </a:xfrm>
        </p:spPr>
        <p:txBody>
          <a:bodyPr>
            <a:normAutofit/>
          </a:bodyPr>
          <a:lstStyle/>
          <a:p>
            <a:r>
              <a:rPr lang="fr-FR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49C6D-97A6-472C-999D-40D355ED0C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45531" y="3034729"/>
            <a:ext cx="1314450" cy="353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A0F11-72D2-44A8-88CE-20D0E4653F68}"/>
              </a:ext>
            </a:extLst>
          </p:cNvPr>
          <p:cNvPicPr/>
          <p:nvPr/>
        </p:nvPicPr>
        <p:blipFill rotWithShape="1">
          <a:blip r:embed="rId3"/>
          <a:srcRect l="4409" t="15077" r="14683" b="11441"/>
          <a:stretch/>
        </p:blipFill>
        <p:spPr>
          <a:xfrm>
            <a:off x="5060950" y="239229"/>
            <a:ext cx="4539785" cy="1818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6AF78-073D-464F-BCE8-1C0B2EBDCB4C}"/>
              </a:ext>
            </a:extLst>
          </p:cNvPr>
          <p:cNvPicPr/>
          <p:nvPr/>
        </p:nvPicPr>
        <p:blipFill rotWithShape="1">
          <a:blip r:embed="rId4"/>
          <a:srcRect l="9266" r="18205"/>
          <a:stretch/>
        </p:blipFill>
        <p:spPr>
          <a:xfrm>
            <a:off x="9600735" y="2838069"/>
            <a:ext cx="2146765" cy="392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9EF5E-956F-4CFF-BF0D-D169CFCA2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2" t="11634" r="12156" b="8166"/>
          <a:stretch/>
        </p:blipFill>
        <p:spPr>
          <a:xfrm>
            <a:off x="265470" y="3229534"/>
            <a:ext cx="5494444" cy="31416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B9ABBB-4A3A-4C55-A2A8-B65666B44D8D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5759914" y="4800382"/>
            <a:ext cx="10856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93EBEA-CBDF-4C41-8181-6C2BCBFFD25F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8159981" y="4800382"/>
            <a:ext cx="14407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D534C8B-B4B7-4F14-8126-97A1E5AD46F1}"/>
              </a:ext>
            </a:extLst>
          </p:cNvPr>
          <p:cNvCxnSpPr>
            <a:stCxn id="6" idx="0"/>
            <a:endCxn id="5" idx="3"/>
          </p:cNvCxnSpPr>
          <p:nvPr/>
        </p:nvCxnSpPr>
        <p:spPr>
          <a:xfrm rot="16200000" flipV="1">
            <a:off x="9292605" y="1456555"/>
            <a:ext cx="1689645" cy="10733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FCB3461-FD29-47BA-8D09-7BAA4E48988A}"/>
              </a:ext>
            </a:extLst>
          </p:cNvPr>
          <p:cNvCxnSpPr>
            <a:stCxn id="5" idx="1"/>
            <a:endCxn id="7" idx="0"/>
          </p:cNvCxnSpPr>
          <p:nvPr/>
        </p:nvCxnSpPr>
        <p:spPr>
          <a:xfrm rot="10800000" flipV="1">
            <a:off x="3012692" y="1148424"/>
            <a:ext cx="2048258" cy="20811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431761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1EE6-BEF9-4841-8516-B18801E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889" y="388364"/>
            <a:ext cx="5475051" cy="938381"/>
          </a:xfrm>
        </p:spPr>
        <p:txBody>
          <a:bodyPr/>
          <a:lstStyle/>
          <a:p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Map</a:t>
            </a:r>
            <a:endParaRPr lang="fr-F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5E89E-AFC4-4FE7-BABC-44EC946066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4727" y="1624582"/>
            <a:ext cx="8959174" cy="50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EAECF-020F-49DE-B378-2F9DA3A0A1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541" y="226677"/>
            <a:ext cx="2545254" cy="2200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95CBE-B310-4BC6-A0E6-BF8CBCA55C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8099" y="3768901"/>
            <a:ext cx="2639350" cy="23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0781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743F-C332-4407-A4B4-CDCA4E6E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74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</a:t>
            </a:r>
            <a:r>
              <a:rPr lang="en-US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sz="5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Monstres</a:t>
            </a:r>
            <a:endParaRPr lang="fr-FR" sz="5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6C46237-89CE-4E29-966B-931BC2959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4" y="1690688"/>
            <a:ext cx="4795736" cy="479573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CAB9F01-B5FC-42BD-88C7-614007A29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8001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36581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65CB-0112-4448-9F99-6ADA1366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765" y="392034"/>
            <a:ext cx="4496032" cy="1325563"/>
          </a:xfrm>
        </p:spPr>
        <p:txBody>
          <a:bodyPr>
            <a:normAutofit fontScale="90000"/>
          </a:bodyPr>
          <a:lstStyle/>
          <a:p>
            <a:r>
              <a:rPr lang="en-US" sz="5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</a:t>
            </a:r>
            <a:r>
              <a:rPr lang="en-US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</a:t>
            </a:r>
            <a:br>
              <a:rPr lang="en-US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Towers</a:t>
            </a:r>
            <a:endParaRPr lang="fr-FR" sz="5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1C848A6-7894-4018-ADCB-6BCCC16A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9" y="4620256"/>
            <a:ext cx="1800000" cy="1800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990C97C-78BD-4DCB-9308-A767BBDB7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90" y="4620256"/>
            <a:ext cx="1800000" cy="1800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460B235B-167D-4B00-A594-2F6DA8A09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51" y="4620256"/>
            <a:ext cx="1800000" cy="1800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42B0C76-B682-4E5D-8E40-D9049255A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1" y="634263"/>
            <a:ext cx="1800000" cy="1800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8A6D31F-2179-4239-8D1B-35A4C93FD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30" y="656055"/>
            <a:ext cx="1800000" cy="18000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A895522-EBB3-481F-8716-7C533E1B2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11" y="671080"/>
            <a:ext cx="1800000" cy="18000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78AC7B91-B9B6-498C-830D-26E27C4D2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2" y="2722833"/>
            <a:ext cx="1800000" cy="18000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7DD4981-5802-4B93-9CD1-380273E58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90" y="2722833"/>
            <a:ext cx="1800000" cy="1800000"/>
          </a:xfrm>
          <a:prstGeom prst="rect">
            <a:avLst/>
          </a:prstGeom>
        </p:spPr>
      </p:pic>
      <p:pic>
        <p:nvPicPr>
          <p:cNvPr id="21" name="Picture 20" descr="A picture containing tower&#10;&#10;Description automatically generated">
            <a:extLst>
              <a:ext uri="{FF2B5EF4-FFF2-40B4-BE49-F238E27FC236}">
                <a16:creationId xmlns:a16="http://schemas.microsoft.com/office/drawing/2014/main" id="{2709A8A9-3303-49F7-BF5C-A8796500F9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26" y="2722833"/>
            <a:ext cx="1800000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399F1D-9DB4-43A8-AE6F-C74C648AE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81" y="2722833"/>
            <a:ext cx="1800000" cy="180000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4CA244B-BA38-4074-BF71-31D6CFE33F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45" y="272283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13815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3092-0BEC-45F1-B227-0D1072F8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Projectiles</a:t>
            </a:r>
            <a:endParaRPr lang="fr-FR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F7916B1-6C1E-4324-AF90-54E8F26B9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4525135"/>
            <a:ext cx="2095500" cy="20566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E828770-2449-4449-BE66-87B4C31F0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1690688"/>
            <a:ext cx="3454400" cy="34544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FAE2753-CFD0-4A95-BDF2-0691D3BFD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50" y="-115094"/>
            <a:ext cx="4318000" cy="431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21A1E-F8BA-47B8-A479-DF9074A5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4012662"/>
            <a:ext cx="3594100" cy="25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7352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9E1-BE5D-4E97-814C-903DD0EE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3893" y="741145"/>
            <a:ext cx="3828662" cy="1325563"/>
          </a:xfrm>
        </p:spPr>
        <p:txBody>
          <a:bodyPr>
            <a:normAutofit fontScale="90000"/>
          </a:bodyPr>
          <a:lstStyle/>
          <a:p>
            <a:r>
              <a:rPr 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Encyclopédie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7FF0D-0BCC-4848-8239-69F1B5591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636" y="300901"/>
            <a:ext cx="7370839" cy="4558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2D156-14A0-44D9-AB47-765C8F7D061D}"/>
              </a:ext>
            </a:extLst>
          </p:cNvPr>
          <p:cNvPicPr/>
          <p:nvPr/>
        </p:nvPicPr>
        <p:blipFill rotWithShape="1">
          <a:blip r:embed="rId3"/>
          <a:srcRect t="1" r="6250" b="3332"/>
          <a:stretch/>
        </p:blipFill>
        <p:spPr bwMode="auto">
          <a:xfrm>
            <a:off x="5599497" y="3040457"/>
            <a:ext cx="6412045" cy="3636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6783903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7F31-9932-46F5-924A-83B9D83C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747" y="335942"/>
            <a:ext cx="5494506" cy="1325563"/>
          </a:xfrm>
        </p:spPr>
        <p:txBody>
          <a:bodyPr>
            <a:normAutofit/>
          </a:bodyPr>
          <a:lstStyle/>
          <a:p>
            <a:r>
              <a:rPr lang="fr-FR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Déploiement -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D58CD-44AA-4392-8038-63BB9F4D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47521"/>
            <a:ext cx="9220200" cy="51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6237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1A48-CD9D-491A-B650-25948E36F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902" y="1321823"/>
            <a:ext cx="3344694" cy="1325563"/>
          </a:xfrm>
        </p:spPr>
        <p:txBody>
          <a:bodyPr>
            <a:normAutofit/>
          </a:bodyPr>
          <a:lstStyle/>
          <a:p>
            <a:r>
              <a:rPr lang="fr-FR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60B93-8CA2-4FEF-920A-C9C6ADFBF3C5}"/>
              </a:ext>
            </a:extLst>
          </p:cNvPr>
          <p:cNvSpPr txBox="1">
            <a:spLocks/>
          </p:cNvSpPr>
          <p:nvPr/>
        </p:nvSpPr>
        <p:spPr>
          <a:xfrm>
            <a:off x="8037884" y="142325"/>
            <a:ext cx="34825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Bibliographie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5E89D-EE07-44BE-9FC7-365F05ADC5B7}"/>
              </a:ext>
            </a:extLst>
          </p:cNvPr>
          <p:cNvSpPr txBox="1"/>
          <p:nvPr/>
        </p:nvSpPr>
        <p:spPr>
          <a:xfrm>
            <a:off x="8149752" y="1603139"/>
            <a:ext cx="40231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Images : Open </a:t>
            </a:r>
            <a:r>
              <a:rPr lang="en-US" sz="2500" dirty="0" err="1"/>
              <a:t>GameArt</a:t>
            </a:r>
            <a:r>
              <a:rPr lang="en-US" sz="2500" dirty="0"/>
              <a:t> &amp; game–icons.net</a:t>
            </a:r>
            <a:endParaRPr lang="fr-FR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442CE-7794-42D5-B7FC-EAB83A55D6FB}"/>
              </a:ext>
            </a:extLst>
          </p:cNvPr>
          <p:cNvSpPr txBox="1"/>
          <p:nvPr/>
        </p:nvSpPr>
        <p:spPr>
          <a:xfrm>
            <a:off x="8149752" y="3133323"/>
            <a:ext cx="3258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Sons : Joris Monnet</a:t>
            </a:r>
            <a:endParaRPr lang="fr-FR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81847-D6F5-4C68-AF83-598903BDB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3" t="8814" r="70805" b="46581"/>
          <a:stretch/>
        </p:blipFill>
        <p:spPr>
          <a:xfrm>
            <a:off x="8451544" y="3880879"/>
            <a:ext cx="2655182" cy="2747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A11A9-88E4-4506-AA8E-20D33D804BAD}"/>
              </a:ext>
            </a:extLst>
          </p:cNvPr>
          <p:cNvSpPr txBox="1"/>
          <p:nvPr/>
        </p:nvSpPr>
        <p:spPr>
          <a:xfrm>
            <a:off x="8149752" y="2538167"/>
            <a:ext cx="3258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Logo : Adrien </a:t>
            </a:r>
            <a:r>
              <a:rPr lang="en-US" sz="2500" dirty="0" err="1"/>
              <a:t>Paysant</a:t>
            </a:r>
            <a:endParaRPr lang="fr-FR" sz="2500" dirty="0"/>
          </a:p>
        </p:txBody>
      </p:sp>
      <p:pic>
        <p:nvPicPr>
          <p:cNvPr id="9" name="Picture 8" descr="A picture containing monitor, screen, black, green&#10;&#10;Description automatically generated">
            <a:extLst>
              <a:ext uri="{FF2B5EF4-FFF2-40B4-BE49-F238E27FC236}">
                <a16:creationId xmlns:a16="http://schemas.microsoft.com/office/drawing/2014/main" id="{65BC78C2-DE74-49F9-AED5-6B2E0290B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6" y="2647386"/>
            <a:ext cx="7555886" cy="24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93844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D7D9E1-26D7-49DE-8792-4F6D9206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</a:t>
            </a:r>
            <a:endParaRPr lang="fr-FR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9153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D98BE-02FE-453A-9AC1-4DE7D9FB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532F32-DF18-46C5-B1E1-6D84DFD7243A}"/>
              </a:ext>
            </a:extLst>
          </p:cNvPr>
          <p:cNvSpPr/>
          <p:nvPr/>
        </p:nvSpPr>
        <p:spPr>
          <a:xfrm>
            <a:off x="7014119" y="356791"/>
            <a:ext cx="3253673" cy="6144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Présentation</a:t>
            </a:r>
            <a:r>
              <a:rPr lang="en-US" sz="2200" b="1" dirty="0"/>
              <a:t> Générale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Initialisation</a:t>
            </a:r>
            <a:r>
              <a:rPr lang="en-US" sz="2200" b="1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Analyse</a:t>
            </a:r>
            <a:r>
              <a:rPr lang="en-US" sz="2200" b="1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Conception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Implémentation</a:t>
            </a:r>
            <a:endParaRPr lang="en-US" sz="2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Test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Déploiement</a:t>
            </a:r>
            <a:endParaRPr lang="en-US" sz="22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/>
              <a:t>Bibliographie</a:t>
            </a:r>
            <a:endParaRPr lang="en-US" sz="2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Conclusion</a:t>
            </a:r>
            <a:endParaRPr lang="en-US" sz="2200" b="1" dirty="0">
              <a:effectLst/>
            </a:endParaRPr>
          </a:p>
        </p:txBody>
      </p:sp>
      <p:pic>
        <p:nvPicPr>
          <p:cNvPr id="16" name="Picture 15" descr="A picture containing monitor, screen, black, green&#10;&#10;Description automatically generated">
            <a:extLst>
              <a:ext uri="{FF2B5EF4-FFF2-40B4-BE49-F238E27FC236}">
                <a16:creationId xmlns:a16="http://schemas.microsoft.com/office/drawing/2014/main" id="{B32AF788-3FE8-4F43-A44C-1F36779A5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6" y="4838834"/>
            <a:ext cx="5600838" cy="1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58889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CDE1-D686-4BD4-A7F2-91690479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2766218"/>
            <a:ext cx="3009900" cy="1325563"/>
          </a:xfrm>
        </p:spPr>
        <p:txBody>
          <a:bodyPr>
            <a:normAutofit/>
          </a:bodyPr>
          <a:lstStyle/>
          <a:p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Générale</a:t>
            </a:r>
            <a:endParaRPr lang="fr-F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95AC1-190C-40DD-B122-E9DE54A90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52825" y="1142608"/>
            <a:ext cx="8159775" cy="45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35779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5766-A5DB-4DB2-BD51-E76D249E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186" y="1070768"/>
            <a:ext cx="3556000" cy="1325563"/>
          </a:xfrm>
        </p:spPr>
        <p:txBody>
          <a:bodyPr>
            <a:normAutofit/>
          </a:bodyPr>
          <a:lstStyle/>
          <a:p>
            <a:r>
              <a:rPr lang="en-US" sz="5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Initialisation</a:t>
            </a:r>
            <a:endParaRPr lang="fr-FR" sz="5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Image result for kingdom rush&quot;">
            <a:extLst>
              <a:ext uri="{FF2B5EF4-FFF2-40B4-BE49-F238E27FC236}">
                <a16:creationId xmlns:a16="http://schemas.microsoft.com/office/drawing/2014/main" id="{D5A005D5-FCF1-4E95-A579-BFAD6850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" y="114301"/>
            <a:ext cx="5757331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lant vs zombies 2&quot;">
            <a:extLst>
              <a:ext uri="{FF2B5EF4-FFF2-40B4-BE49-F238E27FC236}">
                <a16:creationId xmlns:a16="http://schemas.microsoft.com/office/drawing/2014/main" id="{D4522652-E9E9-47D6-AF8C-83DA7B37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86" y="3352800"/>
            <a:ext cx="6096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493549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6D5B-8CB7-464E-8013-2BADF6BA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8" y="2766217"/>
            <a:ext cx="2463800" cy="1325563"/>
          </a:xfrm>
        </p:spPr>
        <p:txBody>
          <a:bodyPr>
            <a:normAutofit/>
          </a:bodyPr>
          <a:lstStyle/>
          <a:p>
            <a:r>
              <a:rPr lang="fr-FR" sz="4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737353-5412-4D4C-9D8A-493348395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09468"/>
              </p:ext>
            </p:extLst>
          </p:nvPr>
        </p:nvGraphicFramePr>
        <p:xfrm>
          <a:off x="2208180" y="343510"/>
          <a:ext cx="9747113" cy="6170979"/>
        </p:xfrm>
        <a:graphic>
          <a:graphicData uri="http://schemas.openxmlformats.org/drawingml/2006/table">
            <a:tbl>
              <a:tblPr/>
              <a:tblGrid>
                <a:gridCol w="744797">
                  <a:extLst>
                    <a:ext uri="{9D8B030D-6E8A-4147-A177-3AD203B41FA5}">
                      <a16:colId xmlns:a16="http://schemas.microsoft.com/office/drawing/2014/main" val="2851412019"/>
                    </a:ext>
                  </a:extLst>
                </a:gridCol>
                <a:gridCol w="2509641">
                  <a:extLst>
                    <a:ext uri="{9D8B030D-6E8A-4147-A177-3AD203B41FA5}">
                      <a16:colId xmlns:a16="http://schemas.microsoft.com/office/drawing/2014/main" val="4001736996"/>
                    </a:ext>
                  </a:extLst>
                </a:gridCol>
                <a:gridCol w="1230531">
                  <a:extLst>
                    <a:ext uri="{9D8B030D-6E8A-4147-A177-3AD203B41FA5}">
                      <a16:colId xmlns:a16="http://schemas.microsoft.com/office/drawing/2014/main" val="3952130000"/>
                    </a:ext>
                  </a:extLst>
                </a:gridCol>
                <a:gridCol w="1230531">
                  <a:extLst>
                    <a:ext uri="{9D8B030D-6E8A-4147-A177-3AD203B41FA5}">
                      <a16:colId xmlns:a16="http://schemas.microsoft.com/office/drawing/2014/main" val="3124238372"/>
                    </a:ext>
                  </a:extLst>
                </a:gridCol>
                <a:gridCol w="1295296">
                  <a:extLst>
                    <a:ext uri="{9D8B030D-6E8A-4147-A177-3AD203B41FA5}">
                      <a16:colId xmlns:a16="http://schemas.microsoft.com/office/drawing/2014/main" val="1107404719"/>
                    </a:ext>
                  </a:extLst>
                </a:gridCol>
                <a:gridCol w="2736317">
                  <a:extLst>
                    <a:ext uri="{9D8B030D-6E8A-4147-A177-3AD203B41FA5}">
                      <a16:colId xmlns:a16="http://schemas.microsoft.com/office/drawing/2014/main" val="4018558361"/>
                    </a:ext>
                  </a:extLst>
                </a:gridCol>
              </a:tblGrid>
              <a:tr h="158518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Proba</a:t>
                      </a:r>
                      <a:endParaRPr lang="fr-FR" sz="1800">
                        <a:effectLst/>
                      </a:endParaRPr>
                    </a:p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1-10</a:t>
                      </a:r>
                      <a:endParaRPr lang="fr-FR" sz="1800">
                        <a:effectLst/>
                      </a:endParaRPr>
                    </a:p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[*10%]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Impact</a:t>
                      </a:r>
                      <a:endParaRPr lang="fr-FR" sz="1800">
                        <a:effectLst/>
                      </a:endParaRPr>
                    </a:p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(1 - 10)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Criticité</a:t>
                      </a:r>
                      <a:endParaRPr lang="fr-FR" sz="1800">
                        <a:effectLst/>
                      </a:endParaRPr>
                    </a:p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=( P x I)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Réponse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232867"/>
                  </a:ext>
                </a:extLst>
              </a:tr>
              <a:tr h="94555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Taille du projet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0,8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Découper le projet en tache simple et avancer au plus loin possible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744365"/>
                  </a:ext>
                </a:extLst>
              </a:tr>
              <a:tr h="94555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Difficulté technique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S’auto-former, s’appuyer sur les collègues, demander aux professeurs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9531"/>
                  </a:ext>
                </a:extLst>
              </a:tr>
              <a:tr h="123851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Difficulté planification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Commencer à avancer dans le projet pour voir le temps que certaines taches prennent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387614"/>
                  </a:ext>
                </a:extLst>
              </a:tr>
              <a:tr h="123851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Instabilité organisationnelle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</a:t>
                      </a:r>
                      <a:endParaRPr lang="fr-FR" sz="180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Rester motivé, bien se partager le travail et communiquer au sein de l’équipe</a:t>
                      </a:r>
                      <a:endParaRPr lang="fr-FR" sz="1800" dirty="0">
                        <a:effectLst/>
                      </a:endParaRPr>
                    </a:p>
                  </a:txBody>
                  <a:tcPr marL="57688" marR="57688" marT="32965" marB="32965">
                    <a:lnL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5803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76A749B-862E-40E9-8F30-5B1AD1D34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1487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10441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FF63-B118-4677-B837-5815A8EE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89" y="940408"/>
            <a:ext cx="3296055" cy="889743"/>
          </a:xfrm>
        </p:spPr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Chauds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7F57-10EA-4786-9E85-59EAEB0776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40356" y="295854"/>
            <a:ext cx="5964678" cy="4099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6D568-C437-464C-85A7-7CE14D16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0" y="2730264"/>
            <a:ext cx="5366897" cy="38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69147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2E82-F3CA-4D9D-A953-208BC5E2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6218"/>
            <a:ext cx="39497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 </a:t>
            </a:r>
            <a:b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MindMap</a:t>
            </a:r>
            <a:endParaRPr lang="fr-F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9DE8E-23D7-4717-936A-48F4121B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40" y="0"/>
            <a:ext cx="764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181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98E2-7AA3-4B93-9911-F6CA9BA8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68" y="4137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 - Gantt</a:t>
            </a:r>
            <a:endParaRPr lang="fr-FR" sz="5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2FBED8-668B-4BC8-BFFE-19F7D836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5" y="2054462"/>
            <a:ext cx="1204150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750224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5547-A6DE-4463-8FB8-F6F8FE23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63745">
            <a:off x="120553" y="1559988"/>
            <a:ext cx="4532986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 – </a:t>
            </a:r>
            <a:b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</a:t>
            </a:r>
            <a:endParaRPr lang="fr-FR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2C65CB-620C-40D7-AE23-453E1CCCA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65" y="774700"/>
            <a:ext cx="7531774" cy="589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87488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190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SOMMAIRE</vt:lpstr>
      <vt:lpstr>Présentation  Générale</vt:lpstr>
      <vt:lpstr>Initialisation</vt:lpstr>
      <vt:lpstr>Analyse</vt:lpstr>
      <vt:lpstr>Points Chauds</vt:lpstr>
      <vt:lpstr>Conception  -  MindMap</vt:lpstr>
      <vt:lpstr>Conception - Gantt</vt:lpstr>
      <vt:lpstr>Conception –  Diagramme de classe</vt:lpstr>
      <vt:lpstr>Implémentation</vt:lpstr>
      <vt:lpstr>Implémentation - Map</vt:lpstr>
      <vt:lpstr>Implémentation - Monstres</vt:lpstr>
      <vt:lpstr>Implémentation –  Towers</vt:lpstr>
      <vt:lpstr>Implémentation - Projectiles</vt:lpstr>
      <vt:lpstr>Implémentation  – Encyclopédie  – Histoire  - Sons</vt:lpstr>
      <vt:lpstr>Déploiement - Tests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joris monnet</dc:creator>
  <cp:lastModifiedBy>joris monnet</cp:lastModifiedBy>
  <cp:revision>10</cp:revision>
  <dcterms:created xsi:type="dcterms:W3CDTF">2020-01-19T18:41:59Z</dcterms:created>
  <dcterms:modified xsi:type="dcterms:W3CDTF">2020-01-19T20:02:25Z</dcterms:modified>
</cp:coreProperties>
</file>